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998075"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p:restoredTop sz="94586"/>
  </p:normalViewPr>
  <p:slideViewPr>
    <p:cSldViewPr snapToGrid="0" snapToObjects="1">
      <p:cViewPr varScale="1">
        <p:scale>
          <a:sx n="93" d="100"/>
          <a:sy n="93" d="100"/>
        </p:scale>
        <p:origin x="22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6A0CC-3022-E64E-AC87-92FB44E4E781}" type="datetimeFigureOut">
              <a:rPr lang="en-US" smtClean="0"/>
              <a:t>11/13/20</a:t>
            </a:fld>
            <a:endParaRPr lang="en-US"/>
          </a:p>
        </p:txBody>
      </p:sp>
      <p:sp>
        <p:nvSpPr>
          <p:cNvPr id="4" name="Slide Image Placeholder 3"/>
          <p:cNvSpPr>
            <a:spLocks noGrp="1" noRot="1" noChangeAspect="1"/>
          </p:cNvSpPr>
          <p:nvPr>
            <p:ph type="sldImg" idx="2"/>
          </p:nvPr>
        </p:nvSpPr>
        <p:spPr>
          <a:xfrm>
            <a:off x="1320800" y="1143000"/>
            <a:ext cx="421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04F977-BFFF-5F49-A0B2-086688CFE692}" type="slidenum">
              <a:rPr lang="en-US" smtClean="0"/>
              <a:t>‹#›</a:t>
            </a:fld>
            <a:endParaRPr lang="en-US"/>
          </a:p>
        </p:txBody>
      </p:sp>
    </p:spTree>
    <p:extLst>
      <p:ext uri="{BB962C8B-B14F-4D97-AF65-F5344CB8AC3E}">
        <p14:creationId xmlns:p14="http://schemas.microsoft.com/office/powerpoint/2010/main" val="106308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04F977-BFFF-5F49-A0B2-086688CFE692}" type="slidenum">
              <a:rPr lang="en-US" smtClean="0"/>
              <a:t>1</a:t>
            </a:fld>
            <a:endParaRPr lang="en-US"/>
          </a:p>
        </p:txBody>
      </p:sp>
    </p:spTree>
    <p:extLst>
      <p:ext uri="{BB962C8B-B14F-4D97-AF65-F5344CB8AC3E}">
        <p14:creationId xmlns:p14="http://schemas.microsoft.com/office/powerpoint/2010/main" val="199739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9856" y="1197187"/>
            <a:ext cx="8498364" cy="2546773"/>
          </a:xfrm>
        </p:spPr>
        <p:txBody>
          <a:bodyPr anchor="b"/>
          <a:lstStyle>
            <a:lvl1pPr algn="ctr">
              <a:defRPr sz="6400"/>
            </a:lvl1pPr>
          </a:lstStyle>
          <a:p>
            <a:r>
              <a:rPr lang="en-US"/>
              <a:t>Click to edit Master title style</a:t>
            </a:r>
            <a:endParaRPr lang="en-US" dirty="0"/>
          </a:p>
        </p:txBody>
      </p:sp>
      <p:sp>
        <p:nvSpPr>
          <p:cNvPr id="3" name="Subtitle 2"/>
          <p:cNvSpPr>
            <a:spLocks noGrp="1"/>
          </p:cNvSpPr>
          <p:nvPr>
            <p:ph type="subTitle" idx="1"/>
          </p:nvPr>
        </p:nvSpPr>
        <p:spPr>
          <a:xfrm>
            <a:off x="1249760" y="3842174"/>
            <a:ext cx="7498556"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414947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294251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4873" y="389467"/>
            <a:ext cx="2155835" cy="619929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7368" y="389467"/>
            <a:ext cx="6342529" cy="619929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20073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3610894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2161" y="1823722"/>
            <a:ext cx="8623340" cy="3042919"/>
          </a:xfrm>
        </p:spPr>
        <p:txBody>
          <a:bodyPr anchor="b"/>
          <a:lstStyle>
            <a:lvl1pPr>
              <a:defRPr sz="6400"/>
            </a:lvl1pPr>
          </a:lstStyle>
          <a:p>
            <a:r>
              <a:rPr lang="en-US"/>
              <a:t>Click to edit Master title style</a:t>
            </a:r>
            <a:endParaRPr lang="en-US" dirty="0"/>
          </a:p>
        </p:txBody>
      </p:sp>
      <p:sp>
        <p:nvSpPr>
          <p:cNvPr id="3" name="Text Placeholder 2"/>
          <p:cNvSpPr>
            <a:spLocks noGrp="1"/>
          </p:cNvSpPr>
          <p:nvPr>
            <p:ph type="body" idx="1"/>
          </p:nvPr>
        </p:nvSpPr>
        <p:spPr>
          <a:xfrm>
            <a:off x="682161" y="4895429"/>
            <a:ext cx="8623340"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746A80-7AB9-2C4E-84CD-4735E06AABE3}" type="datetimeFigureOut">
              <a:rPr lang="en-US" smtClean="0"/>
              <a:t>11/13/20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136764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7368" y="1947333"/>
            <a:ext cx="4249182" cy="46414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61525" y="1947333"/>
            <a:ext cx="4249182" cy="46414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746A80-7AB9-2C4E-84CD-4735E06AABE3}" type="datetimeFigureOut">
              <a:rPr lang="en-US" smtClean="0"/>
              <a:t>11/13/20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408585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8670" y="389468"/>
            <a:ext cx="8623340" cy="14139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8671" y="1793241"/>
            <a:ext cx="4229654"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4" name="Content Placeholder 3"/>
          <p:cNvSpPr>
            <a:spLocks noGrp="1"/>
          </p:cNvSpPr>
          <p:nvPr>
            <p:ph sz="half" idx="2"/>
          </p:nvPr>
        </p:nvSpPr>
        <p:spPr>
          <a:xfrm>
            <a:off x="688671" y="2672080"/>
            <a:ext cx="4229654" cy="39302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61526" y="1793241"/>
            <a:ext cx="4250484"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6" name="Content Placeholder 5"/>
          <p:cNvSpPr>
            <a:spLocks noGrp="1"/>
          </p:cNvSpPr>
          <p:nvPr>
            <p:ph sz="quarter" idx="4"/>
          </p:nvPr>
        </p:nvSpPr>
        <p:spPr>
          <a:xfrm>
            <a:off x="5061526" y="2672080"/>
            <a:ext cx="4250484" cy="39302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746A80-7AB9-2C4E-84CD-4735E06AABE3}" type="datetimeFigureOut">
              <a:rPr lang="en-US" smtClean="0"/>
              <a:t>11/13/20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124074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746A80-7AB9-2C4E-84CD-4735E06AABE3}" type="datetimeFigureOut">
              <a:rPr lang="en-US" smtClean="0"/>
              <a:t>11/13/20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241371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46A80-7AB9-2C4E-84CD-4735E06AABE3}" type="datetimeFigureOut">
              <a:rPr lang="en-US" smtClean="0"/>
              <a:t>11/13/20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61067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8670" y="487680"/>
            <a:ext cx="3224639" cy="1706880"/>
          </a:xfrm>
        </p:spPr>
        <p:txBody>
          <a:bodyPr anchor="b"/>
          <a:lstStyle>
            <a:lvl1pPr>
              <a:defRPr sz="3413"/>
            </a:lvl1pPr>
          </a:lstStyle>
          <a:p>
            <a:r>
              <a:rPr lang="en-US"/>
              <a:t>Click to edit Master title style</a:t>
            </a:r>
            <a:endParaRPr lang="en-US" dirty="0"/>
          </a:p>
        </p:txBody>
      </p:sp>
      <p:sp>
        <p:nvSpPr>
          <p:cNvPr id="3" name="Content Placeholder 2"/>
          <p:cNvSpPr>
            <a:spLocks noGrp="1"/>
          </p:cNvSpPr>
          <p:nvPr>
            <p:ph idx="1"/>
          </p:nvPr>
        </p:nvSpPr>
        <p:spPr>
          <a:xfrm>
            <a:off x="4250484" y="1053255"/>
            <a:ext cx="5061525"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8670" y="2194560"/>
            <a:ext cx="3224639"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p:cNvSpPr>
            <a:spLocks noGrp="1"/>
          </p:cNvSpPr>
          <p:nvPr>
            <p:ph type="dt" sz="half" idx="10"/>
          </p:nvPr>
        </p:nvSpPr>
        <p:spPr/>
        <p:txBody>
          <a:bodyPr/>
          <a:lstStyle/>
          <a:p>
            <a:fld id="{3F746A80-7AB9-2C4E-84CD-4735E06AABE3}" type="datetimeFigureOut">
              <a:rPr lang="en-US" smtClean="0"/>
              <a:t>11/13/20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387647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8670" y="487680"/>
            <a:ext cx="3224639" cy="1706880"/>
          </a:xfrm>
        </p:spPr>
        <p:txBody>
          <a:bodyPr anchor="b"/>
          <a:lstStyle>
            <a:lvl1pPr>
              <a:defRPr sz="3413"/>
            </a:lvl1pPr>
          </a:lstStyle>
          <a:p>
            <a:r>
              <a:rPr lang="en-US"/>
              <a:t>Click to edit Master title style</a:t>
            </a:r>
            <a:endParaRPr lang="en-US" dirty="0"/>
          </a:p>
        </p:txBody>
      </p:sp>
      <p:sp>
        <p:nvSpPr>
          <p:cNvPr id="3" name="Picture Placeholder 2"/>
          <p:cNvSpPr>
            <a:spLocks noGrp="1" noChangeAspect="1"/>
          </p:cNvSpPr>
          <p:nvPr>
            <p:ph type="pic" idx="1"/>
          </p:nvPr>
        </p:nvSpPr>
        <p:spPr>
          <a:xfrm>
            <a:off x="4250484" y="1053255"/>
            <a:ext cx="5061525"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a:t>Click icon to add picture</a:t>
            </a:r>
            <a:endParaRPr lang="en-US" dirty="0"/>
          </a:p>
        </p:txBody>
      </p:sp>
      <p:sp>
        <p:nvSpPr>
          <p:cNvPr id="4" name="Text Placeholder 3"/>
          <p:cNvSpPr>
            <a:spLocks noGrp="1"/>
          </p:cNvSpPr>
          <p:nvPr>
            <p:ph type="body" sz="half" idx="2"/>
          </p:nvPr>
        </p:nvSpPr>
        <p:spPr>
          <a:xfrm>
            <a:off x="688670" y="2194560"/>
            <a:ext cx="3224639"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p:cNvSpPr>
            <a:spLocks noGrp="1"/>
          </p:cNvSpPr>
          <p:nvPr>
            <p:ph type="dt" sz="half" idx="10"/>
          </p:nvPr>
        </p:nvSpPr>
        <p:spPr/>
        <p:txBody>
          <a:bodyPr/>
          <a:lstStyle/>
          <a:p>
            <a:fld id="{3F746A80-7AB9-2C4E-84CD-4735E06AABE3}" type="datetimeFigureOut">
              <a:rPr lang="en-US" smtClean="0"/>
              <a:t>11/13/20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D2005-0C4D-A248-8A76-0284C78AE57C}" type="slidenum">
              <a:rPr lang="en-US" smtClean="0"/>
              <a:t>‹#›</a:t>
            </a:fld>
            <a:endParaRPr lang="en-US"/>
          </a:p>
        </p:txBody>
      </p:sp>
    </p:spTree>
    <p:extLst>
      <p:ext uri="{BB962C8B-B14F-4D97-AF65-F5344CB8AC3E}">
        <p14:creationId xmlns:p14="http://schemas.microsoft.com/office/powerpoint/2010/main" val="106832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7368" y="389468"/>
            <a:ext cx="8623340" cy="14139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7368" y="1947333"/>
            <a:ext cx="8623340" cy="46414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7368" y="6780108"/>
            <a:ext cx="2249567" cy="389467"/>
          </a:xfrm>
          <a:prstGeom prst="rect">
            <a:avLst/>
          </a:prstGeom>
        </p:spPr>
        <p:txBody>
          <a:bodyPr vert="horz" lIns="91440" tIns="45720" rIns="91440" bIns="45720" rtlCol="0" anchor="ctr"/>
          <a:lstStyle>
            <a:lvl1pPr algn="l">
              <a:defRPr sz="1280">
                <a:solidFill>
                  <a:schemeClr val="tx1">
                    <a:tint val="75000"/>
                  </a:schemeClr>
                </a:solidFill>
              </a:defRPr>
            </a:lvl1pPr>
          </a:lstStyle>
          <a:p>
            <a:fld id="{3F746A80-7AB9-2C4E-84CD-4735E06AABE3}" type="datetimeFigureOut">
              <a:rPr lang="en-US" smtClean="0"/>
              <a:t>11/13/20</a:t>
            </a:fld>
            <a:endParaRPr lang="en-US"/>
          </a:p>
        </p:txBody>
      </p:sp>
      <p:sp>
        <p:nvSpPr>
          <p:cNvPr id="5" name="Footer Placeholder 4"/>
          <p:cNvSpPr>
            <a:spLocks noGrp="1"/>
          </p:cNvSpPr>
          <p:nvPr>
            <p:ph type="ftr" sz="quarter" idx="3"/>
          </p:nvPr>
        </p:nvSpPr>
        <p:spPr>
          <a:xfrm>
            <a:off x="3311863" y="6780108"/>
            <a:ext cx="3374350"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61140" y="6780108"/>
            <a:ext cx="2249567"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99D2005-0C4D-A248-8A76-0284C78AE57C}" type="slidenum">
              <a:rPr lang="en-US" smtClean="0"/>
              <a:t>‹#›</a:t>
            </a:fld>
            <a:endParaRPr lang="en-US"/>
          </a:p>
        </p:txBody>
      </p:sp>
    </p:spTree>
    <p:extLst>
      <p:ext uri="{BB962C8B-B14F-4D97-AF65-F5344CB8AC3E}">
        <p14:creationId xmlns:p14="http://schemas.microsoft.com/office/powerpoint/2010/main" val="2808165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56E64-BB13-3E41-AF10-1D5F6FE8AFD1}"/>
              </a:ext>
            </a:extLst>
          </p:cNvPr>
          <p:cNvSpPr>
            <a:spLocks noGrp="1"/>
          </p:cNvSpPr>
          <p:nvPr>
            <p:ph type="ctrTitle"/>
          </p:nvPr>
        </p:nvSpPr>
        <p:spPr>
          <a:xfrm>
            <a:off x="122829" y="124072"/>
            <a:ext cx="9703559" cy="7038728"/>
          </a:xfrm>
        </p:spPr>
        <p:txBody>
          <a:bodyPr anchor="t">
            <a:normAutofit/>
          </a:bodyPr>
          <a:lstStyle/>
          <a:p>
            <a:pPr algn="l"/>
            <a:r>
              <a:rPr lang="en-US" sz="2133" b="1" dirty="0">
                <a:solidFill>
                  <a:srgbClr val="FF0000"/>
                </a:solidFill>
                <a:latin typeface="Century Gothic" panose="020B0502020202020204" pitchFamily="34" charset="0"/>
              </a:rPr>
              <a:t>This is your guide to putting together your presentation for the Sci &amp; Engineering Fair!</a:t>
            </a:r>
            <a:br>
              <a:rPr lang="en-US" sz="2133" b="1" dirty="0">
                <a:solidFill>
                  <a:srgbClr val="FF0000"/>
                </a:solidFill>
                <a:latin typeface="Century Gothic" panose="020B0502020202020204" pitchFamily="34" charset="0"/>
              </a:rPr>
            </a:br>
            <a:br>
              <a:rPr lang="en-US" sz="2133" b="1" dirty="0">
                <a:solidFill>
                  <a:srgbClr val="FF0000"/>
                </a:solidFill>
                <a:latin typeface="Century Gothic" panose="020B0502020202020204" pitchFamily="34" charset="0"/>
              </a:rPr>
            </a:br>
            <a:r>
              <a:rPr lang="en-US" sz="1280" dirty="0">
                <a:latin typeface="Century Gothic" panose="020B0502020202020204" pitchFamily="34" charset="0"/>
              </a:rPr>
              <a:t>1</a:t>
            </a:r>
            <a:r>
              <a:rPr lang="en-US" sz="1280" b="1" dirty="0">
                <a:latin typeface="Century Gothic" panose="020B0502020202020204" pitchFamily="34" charset="0"/>
              </a:rPr>
              <a:t>. This slide needs to be deleted when you are finished.</a:t>
            </a:r>
            <a:br>
              <a:rPr lang="en-US" sz="1280" b="1"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2. Do not change the page size.</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3. Do not change the font type.</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4. Page titles should be bold, black, and 24 pt.</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5. Page text should be 18 </a:t>
            </a:r>
            <a:r>
              <a:rPr lang="en-US" sz="1280" dirty="0" err="1">
                <a:latin typeface="Century Gothic" panose="020B0502020202020204" pitchFamily="34" charset="0"/>
              </a:rPr>
              <a:t>pt</a:t>
            </a:r>
            <a:r>
              <a:rPr lang="en-US" sz="1280" dirty="0">
                <a:latin typeface="Century Gothic" panose="020B0502020202020204" pitchFamily="34" charset="0"/>
              </a:rPr>
              <a:t>, not bold, and black.</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6.  Do not change the size of the slides.</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7. The slide background must be white – do not change.</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8. The text color should be predominantly black.</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9. You may use 10 pt. font for figure captions or photo credits.</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10. Display &amp; Safety rules must be followed.</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11. Do not add transitions or effects to your presentation.</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12. Your presentation may not exceed 12 slides from start to finish. If you add slides to the presentation be sure to label the slide as a continuation from the previous slide, use 24 pt. bold title and 18 pt. body text.</a:t>
            </a:r>
            <a:br>
              <a:rPr lang="en-US" sz="1280" dirty="0">
                <a:latin typeface="Century Gothic" panose="020B0502020202020204" pitchFamily="34" charset="0"/>
              </a:rPr>
            </a:br>
            <a:br>
              <a:rPr lang="en-US" sz="1280" dirty="0">
                <a:latin typeface="Century Gothic" panose="020B0502020202020204" pitchFamily="34" charset="0"/>
              </a:rPr>
            </a:br>
            <a:r>
              <a:rPr lang="en-US" sz="1280" dirty="0">
                <a:latin typeface="Century Gothic" panose="020B0502020202020204" pitchFamily="34" charset="0"/>
              </a:rPr>
              <a:t>13. You may add pictures of you doing your experiment in the methodology and </a:t>
            </a:r>
            <a:r>
              <a:rPr lang="en-US" sz="1280">
                <a:latin typeface="Century Gothic" panose="020B0502020202020204" pitchFamily="34" charset="0"/>
              </a:rPr>
              <a:t>procedures section.</a:t>
            </a:r>
            <a:endParaRPr lang="en-US" sz="2133"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280046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DF98-BB32-C84C-BC62-9E7A186594E2}"/>
              </a:ext>
            </a:extLst>
          </p:cNvPr>
          <p:cNvSpPr>
            <a:spLocks noGrp="1"/>
          </p:cNvSpPr>
          <p:nvPr>
            <p:ph type="title"/>
          </p:nvPr>
        </p:nvSpPr>
        <p:spPr/>
        <p:txBody>
          <a:bodyPr>
            <a:normAutofit/>
          </a:bodyPr>
          <a:lstStyle/>
          <a:p>
            <a:pPr algn="ctr"/>
            <a:r>
              <a:rPr lang="en-US" sz="2400" b="1" dirty="0"/>
              <a:t>Project title goes here.</a:t>
            </a:r>
          </a:p>
        </p:txBody>
      </p:sp>
      <p:sp>
        <p:nvSpPr>
          <p:cNvPr id="3" name="Content Placeholder 2">
            <a:extLst>
              <a:ext uri="{FF2B5EF4-FFF2-40B4-BE49-F238E27FC236}">
                <a16:creationId xmlns:a16="http://schemas.microsoft.com/office/drawing/2014/main" id="{F0E25398-94DF-4643-9007-B367AE179364}"/>
              </a:ext>
            </a:extLst>
          </p:cNvPr>
          <p:cNvSpPr>
            <a:spLocks noGrp="1"/>
          </p:cNvSpPr>
          <p:nvPr>
            <p:ph idx="1"/>
          </p:nvPr>
        </p:nvSpPr>
        <p:spPr/>
        <p:txBody>
          <a:bodyPr>
            <a:normAutofit/>
          </a:bodyPr>
          <a:lstStyle/>
          <a:p>
            <a:pPr marL="0" indent="0" algn="ctr">
              <a:buNone/>
            </a:pPr>
            <a:r>
              <a:rPr lang="en-US" sz="1800" dirty="0"/>
              <a:t>Presented to </a:t>
            </a:r>
          </a:p>
          <a:p>
            <a:pPr marL="0" indent="0" algn="ctr">
              <a:buNone/>
            </a:pPr>
            <a:endParaRPr lang="en-US" sz="1800" dirty="0"/>
          </a:p>
          <a:p>
            <a:pPr marL="0" indent="0" algn="ctr">
              <a:buNone/>
            </a:pPr>
            <a:r>
              <a:rPr lang="en-US" sz="1800" dirty="0"/>
              <a:t>Date</a:t>
            </a:r>
          </a:p>
          <a:p>
            <a:pPr marL="0" indent="0" algn="ctr">
              <a:buNone/>
            </a:pPr>
            <a:endParaRPr lang="en-US" sz="1800" dirty="0"/>
          </a:p>
          <a:p>
            <a:pPr marL="0" indent="0" algn="ctr">
              <a:buNone/>
            </a:pPr>
            <a:r>
              <a:rPr lang="en-US" sz="1800" dirty="0"/>
              <a:t>By</a:t>
            </a:r>
          </a:p>
          <a:p>
            <a:pPr marL="0" indent="0" algn="ctr">
              <a:buNone/>
            </a:pPr>
            <a:endParaRPr lang="en-US" sz="1800" dirty="0"/>
          </a:p>
          <a:p>
            <a:pPr marL="0" indent="0" algn="ctr">
              <a:buNone/>
            </a:pPr>
            <a:r>
              <a:rPr lang="en-US" sz="1800" dirty="0"/>
              <a:t>(You could add pictures of your project)</a:t>
            </a:r>
          </a:p>
        </p:txBody>
      </p:sp>
    </p:spTree>
    <p:extLst>
      <p:ext uri="{BB962C8B-B14F-4D97-AF65-F5344CB8AC3E}">
        <p14:creationId xmlns:p14="http://schemas.microsoft.com/office/powerpoint/2010/main" val="101217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FED0-62A1-3D41-BC18-CA542944065F}"/>
              </a:ext>
            </a:extLst>
          </p:cNvPr>
          <p:cNvSpPr>
            <a:spLocks noGrp="1"/>
          </p:cNvSpPr>
          <p:nvPr>
            <p:ph type="title"/>
          </p:nvPr>
        </p:nvSpPr>
        <p:spPr/>
        <p:txBody>
          <a:bodyPr>
            <a:normAutofit/>
          </a:bodyPr>
          <a:lstStyle/>
          <a:p>
            <a:r>
              <a:rPr lang="en-US" sz="2400" b="1" dirty="0"/>
              <a:t>What is the problem? </a:t>
            </a:r>
          </a:p>
        </p:txBody>
      </p:sp>
      <p:sp>
        <p:nvSpPr>
          <p:cNvPr id="3" name="Content Placeholder 2">
            <a:extLst>
              <a:ext uri="{FF2B5EF4-FFF2-40B4-BE49-F238E27FC236}">
                <a16:creationId xmlns:a16="http://schemas.microsoft.com/office/drawing/2014/main" id="{FB56129D-8178-8A46-9667-944E64C58552}"/>
              </a:ext>
            </a:extLst>
          </p:cNvPr>
          <p:cNvSpPr>
            <a:spLocks noGrp="1"/>
          </p:cNvSpPr>
          <p:nvPr>
            <p:ph idx="1"/>
          </p:nvPr>
        </p:nvSpPr>
        <p:spPr/>
        <p:txBody>
          <a:bodyPr>
            <a:normAutofit/>
          </a:bodyPr>
          <a:lstStyle/>
          <a:p>
            <a:r>
              <a:rPr lang="en-US" sz="1800" dirty="0"/>
              <a:t>Explain </a:t>
            </a:r>
          </a:p>
        </p:txBody>
      </p:sp>
    </p:spTree>
    <p:extLst>
      <p:ext uri="{BB962C8B-B14F-4D97-AF65-F5344CB8AC3E}">
        <p14:creationId xmlns:p14="http://schemas.microsoft.com/office/powerpoint/2010/main" val="1571181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D949-0F6D-6245-B9A7-61C39D4A9707}"/>
              </a:ext>
            </a:extLst>
          </p:cNvPr>
          <p:cNvSpPr>
            <a:spLocks noGrp="1"/>
          </p:cNvSpPr>
          <p:nvPr>
            <p:ph type="title"/>
          </p:nvPr>
        </p:nvSpPr>
        <p:spPr/>
        <p:txBody>
          <a:bodyPr>
            <a:normAutofit/>
          </a:bodyPr>
          <a:lstStyle/>
          <a:p>
            <a:r>
              <a:rPr lang="en-US" sz="2400" b="1" dirty="0"/>
              <a:t>What is your engineering goal?</a:t>
            </a:r>
          </a:p>
        </p:txBody>
      </p:sp>
      <p:sp>
        <p:nvSpPr>
          <p:cNvPr id="3" name="Content Placeholder 2">
            <a:extLst>
              <a:ext uri="{FF2B5EF4-FFF2-40B4-BE49-F238E27FC236}">
                <a16:creationId xmlns:a16="http://schemas.microsoft.com/office/drawing/2014/main" id="{A8EA1C4D-7F43-D045-968E-9B3E9BB1422A}"/>
              </a:ext>
            </a:extLst>
          </p:cNvPr>
          <p:cNvSpPr>
            <a:spLocks noGrp="1"/>
          </p:cNvSpPr>
          <p:nvPr>
            <p:ph idx="1"/>
          </p:nvPr>
        </p:nvSpPr>
        <p:spPr/>
        <p:txBody>
          <a:bodyPr>
            <a:normAutofit/>
          </a:bodyPr>
          <a:lstStyle/>
          <a:p>
            <a:r>
              <a:rPr lang="en-US" sz="1800" dirty="0"/>
              <a:t>What problem were you trying to solve? Include a description of your engineering goal.</a:t>
            </a:r>
          </a:p>
          <a:p>
            <a:r>
              <a:rPr lang="en-US" sz="1800" dirty="0"/>
              <a:t>Explain what is known or has already been done to solve this problem, including work on which you may build. You should include a brief review of relevant literature.</a:t>
            </a:r>
          </a:p>
          <a:p>
            <a:r>
              <a:rPr lang="en-US" sz="1800" dirty="0"/>
              <a:t>This lit review may take more than one slide…</a:t>
            </a:r>
          </a:p>
          <a:p>
            <a:r>
              <a:rPr lang="en-US" sz="1800" dirty="0"/>
              <a:t>If this is a continuation project, a brief summary of your prior work is appropriate here. Be sure to distinguish your previous work from this year’s project.</a:t>
            </a:r>
          </a:p>
        </p:txBody>
      </p:sp>
    </p:spTree>
    <p:extLst>
      <p:ext uri="{BB962C8B-B14F-4D97-AF65-F5344CB8AC3E}">
        <p14:creationId xmlns:p14="http://schemas.microsoft.com/office/powerpoint/2010/main" val="302130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4C549-5377-2144-A401-5FE6FCE673DC}"/>
              </a:ext>
            </a:extLst>
          </p:cNvPr>
          <p:cNvSpPr>
            <a:spLocks noGrp="1"/>
          </p:cNvSpPr>
          <p:nvPr>
            <p:ph type="title"/>
          </p:nvPr>
        </p:nvSpPr>
        <p:spPr/>
        <p:txBody>
          <a:bodyPr>
            <a:normAutofit/>
          </a:bodyPr>
          <a:lstStyle/>
          <a:p>
            <a:r>
              <a:rPr lang="en-US" sz="2400" b="1" dirty="0"/>
              <a:t>Methodology and Procedures </a:t>
            </a:r>
          </a:p>
        </p:txBody>
      </p:sp>
      <p:sp>
        <p:nvSpPr>
          <p:cNvPr id="3" name="Content Placeholder 2">
            <a:extLst>
              <a:ext uri="{FF2B5EF4-FFF2-40B4-BE49-F238E27FC236}">
                <a16:creationId xmlns:a16="http://schemas.microsoft.com/office/drawing/2014/main" id="{227A7EFB-090F-404D-AD37-71517EAD0057}"/>
              </a:ext>
            </a:extLst>
          </p:cNvPr>
          <p:cNvSpPr>
            <a:spLocks noGrp="1"/>
          </p:cNvSpPr>
          <p:nvPr>
            <p:ph idx="1"/>
          </p:nvPr>
        </p:nvSpPr>
        <p:spPr/>
        <p:txBody>
          <a:bodyPr>
            <a:normAutofit/>
          </a:bodyPr>
          <a:lstStyle/>
          <a:p>
            <a:r>
              <a:rPr lang="en-US" sz="1800" dirty="0"/>
              <a:t>What did you do?  How did you design and produce your prototype? If there is a physical prototype, you may want to include pictures or designs of the prototype.</a:t>
            </a:r>
          </a:p>
          <a:p>
            <a:r>
              <a:rPr lang="en-US" sz="1800" dirty="0"/>
              <a:t>If you tested the prototype, what were your testing procedures ? What data did you collect and how did you collect that data?</a:t>
            </a:r>
          </a:p>
          <a:p>
            <a:r>
              <a:rPr lang="en-US" sz="1800" dirty="0"/>
              <a:t>DO NOT include a list of materials.</a:t>
            </a:r>
          </a:p>
        </p:txBody>
      </p:sp>
    </p:spTree>
    <p:extLst>
      <p:ext uri="{BB962C8B-B14F-4D97-AF65-F5344CB8AC3E}">
        <p14:creationId xmlns:p14="http://schemas.microsoft.com/office/powerpoint/2010/main" val="111035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E5D65-698C-7845-A61C-14C13F0A156A}"/>
              </a:ext>
            </a:extLst>
          </p:cNvPr>
          <p:cNvSpPr>
            <a:spLocks noGrp="1"/>
          </p:cNvSpPr>
          <p:nvPr>
            <p:ph type="title"/>
          </p:nvPr>
        </p:nvSpPr>
        <p:spPr/>
        <p:txBody>
          <a:bodyPr>
            <a:normAutofit/>
          </a:bodyPr>
          <a:lstStyle/>
          <a:p>
            <a:r>
              <a:rPr lang="en-US" sz="2400" b="1" dirty="0"/>
              <a:t>Results </a:t>
            </a:r>
          </a:p>
        </p:txBody>
      </p:sp>
      <p:sp>
        <p:nvSpPr>
          <p:cNvPr id="3" name="Content Placeholder 2">
            <a:extLst>
              <a:ext uri="{FF2B5EF4-FFF2-40B4-BE49-F238E27FC236}">
                <a16:creationId xmlns:a16="http://schemas.microsoft.com/office/drawing/2014/main" id="{180C91AE-8FA1-0F45-B4BB-040B27F8B1C7}"/>
              </a:ext>
            </a:extLst>
          </p:cNvPr>
          <p:cNvSpPr>
            <a:spLocks noGrp="1"/>
          </p:cNvSpPr>
          <p:nvPr>
            <p:ph idx="1"/>
          </p:nvPr>
        </p:nvSpPr>
        <p:spPr/>
        <p:txBody>
          <a:bodyPr>
            <a:normAutofit/>
          </a:bodyPr>
          <a:lstStyle/>
          <a:p>
            <a:r>
              <a:rPr lang="en-US" sz="1800" dirty="0"/>
              <a:t>How did your prototype meet your engineering goal?</a:t>
            </a:r>
          </a:p>
          <a:p>
            <a:r>
              <a:rPr lang="en-US" sz="1800" dirty="0"/>
              <a:t>If you tested the prototype, provide a summary of testing data tables and figures that illustrate your results.</a:t>
            </a:r>
          </a:p>
          <a:p>
            <a:r>
              <a:rPr lang="en-US" sz="1800" dirty="0"/>
              <a:t>Results may take more than one slide…</a:t>
            </a:r>
          </a:p>
        </p:txBody>
      </p:sp>
    </p:spTree>
    <p:extLst>
      <p:ext uri="{BB962C8B-B14F-4D97-AF65-F5344CB8AC3E}">
        <p14:creationId xmlns:p14="http://schemas.microsoft.com/office/powerpoint/2010/main" val="3536690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243C-0C48-3849-A4A0-FAF241BE9F37}"/>
              </a:ext>
            </a:extLst>
          </p:cNvPr>
          <p:cNvSpPr>
            <a:spLocks noGrp="1"/>
          </p:cNvSpPr>
          <p:nvPr>
            <p:ph type="title"/>
          </p:nvPr>
        </p:nvSpPr>
        <p:spPr/>
        <p:txBody>
          <a:bodyPr>
            <a:normAutofit/>
          </a:bodyPr>
          <a:lstStyle/>
          <a:p>
            <a:r>
              <a:rPr lang="en-US" sz="2400" b="1" dirty="0"/>
              <a:t>Interpretation of Results</a:t>
            </a:r>
          </a:p>
        </p:txBody>
      </p:sp>
      <p:sp>
        <p:nvSpPr>
          <p:cNvPr id="3" name="Content Placeholder 2">
            <a:extLst>
              <a:ext uri="{FF2B5EF4-FFF2-40B4-BE49-F238E27FC236}">
                <a16:creationId xmlns:a16="http://schemas.microsoft.com/office/drawing/2014/main" id="{85DA3727-86AA-044E-A451-2E6DBD9A7DCF}"/>
              </a:ext>
            </a:extLst>
          </p:cNvPr>
          <p:cNvSpPr>
            <a:spLocks noGrp="1"/>
          </p:cNvSpPr>
          <p:nvPr>
            <p:ph idx="1"/>
          </p:nvPr>
        </p:nvSpPr>
        <p:spPr/>
        <p:txBody>
          <a:bodyPr>
            <a:normAutofit/>
          </a:bodyPr>
          <a:lstStyle/>
          <a:p>
            <a:r>
              <a:rPr lang="en-US" sz="1800" dirty="0"/>
              <a:t>What do these results mean? Compare your results with theories, published data, commonly held beliefs, and expected results.</a:t>
            </a:r>
          </a:p>
          <a:p>
            <a:r>
              <a:rPr lang="en-US" sz="1800" dirty="0"/>
              <a:t>Did any questions or problems arise that you were not expecting? Were these problems caused by uncontrolled events? How did you address these?</a:t>
            </a:r>
          </a:p>
          <a:p>
            <a:r>
              <a:rPr lang="en-US" sz="1800" dirty="0"/>
              <a:t>How is your prototype an improvement or advancement over what is currently available?</a:t>
            </a:r>
          </a:p>
        </p:txBody>
      </p:sp>
    </p:spTree>
    <p:extLst>
      <p:ext uri="{BB962C8B-B14F-4D97-AF65-F5344CB8AC3E}">
        <p14:creationId xmlns:p14="http://schemas.microsoft.com/office/powerpoint/2010/main" val="4119501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59598-80C9-6847-BEEF-766FF0498D9B}"/>
              </a:ext>
            </a:extLst>
          </p:cNvPr>
          <p:cNvSpPr>
            <a:spLocks noGrp="1"/>
          </p:cNvSpPr>
          <p:nvPr>
            <p:ph type="title"/>
          </p:nvPr>
        </p:nvSpPr>
        <p:spPr/>
        <p:txBody>
          <a:bodyPr>
            <a:normAutofit/>
          </a:bodyPr>
          <a:lstStyle/>
          <a:p>
            <a:r>
              <a:rPr lang="en-US" sz="2400" b="1" dirty="0"/>
              <a:t>Conclusions</a:t>
            </a:r>
          </a:p>
        </p:txBody>
      </p:sp>
      <p:sp>
        <p:nvSpPr>
          <p:cNvPr id="3" name="Content Placeholder 2">
            <a:extLst>
              <a:ext uri="{FF2B5EF4-FFF2-40B4-BE49-F238E27FC236}">
                <a16:creationId xmlns:a16="http://schemas.microsoft.com/office/drawing/2014/main" id="{B3DC6B83-44C0-8C4B-BD50-9A75E4BDD588}"/>
              </a:ext>
            </a:extLst>
          </p:cNvPr>
          <p:cNvSpPr>
            <a:spLocks noGrp="1"/>
          </p:cNvSpPr>
          <p:nvPr>
            <p:ph idx="1"/>
          </p:nvPr>
        </p:nvSpPr>
        <p:spPr/>
        <p:txBody>
          <a:bodyPr>
            <a:normAutofit/>
          </a:bodyPr>
          <a:lstStyle/>
          <a:p>
            <a:r>
              <a:rPr lang="en-US" sz="1800" dirty="0"/>
              <a:t>Did your project turn out as you expected?</a:t>
            </a:r>
          </a:p>
          <a:p>
            <a:r>
              <a:rPr lang="en-US" sz="1800" dirty="0"/>
              <a:t>What applications(s) do you see for your work?</a:t>
            </a:r>
          </a:p>
        </p:txBody>
      </p:sp>
    </p:spTree>
    <p:extLst>
      <p:ext uri="{BB962C8B-B14F-4D97-AF65-F5344CB8AC3E}">
        <p14:creationId xmlns:p14="http://schemas.microsoft.com/office/powerpoint/2010/main" val="224198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E8D1-692D-1142-B147-80B966ABE5DC}"/>
              </a:ext>
            </a:extLst>
          </p:cNvPr>
          <p:cNvSpPr>
            <a:spLocks noGrp="1"/>
          </p:cNvSpPr>
          <p:nvPr>
            <p:ph type="title"/>
          </p:nvPr>
        </p:nvSpPr>
        <p:spPr/>
        <p:txBody>
          <a:bodyPr>
            <a:normAutofit/>
          </a:bodyPr>
          <a:lstStyle/>
          <a:p>
            <a:r>
              <a:rPr lang="en-US" sz="2400" b="1" dirty="0"/>
              <a:t>References</a:t>
            </a:r>
          </a:p>
        </p:txBody>
      </p:sp>
      <p:sp>
        <p:nvSpPr>
          <p:cNvPr id="3" name="Content Placeholder 2">
            <a:extLst>
              <a:ext uri="{FF2B5EF4-FFF2-40B4-BE49-F238E27FC236}">
                <a16:creationId xmlns:a16="http://schemas.microsoft.com/office/drawing/2014/main" id="{64AB5EA1-4328-7541-A3F5-56AE197E862A}"/>
              </a:ext>
            </a:extLst>
          </p:cNvPr>
          <p:cNvSpPr>
            <a:spLocks noGrp="1"/>
          </p:cNvSpPr>
          <p:nvPr>
            <p:ph idx="1"/>
          </p:nvPr>
        </p:nvSpPr>
        <p:spPr/>
        <p:txBody>
          <a:bodyPr>
            <a:normAutofit/>
          </a:bodyPr>
          <a:lstStyle/>
          <a:p>
            <a:r>
              <a:rPr lang="en-US" sz="1800" dirty="0"/>
              <a:t>This section should not exceed one page. Limit your list to the most important references.</a:t>
            </a:r>
          </a:p>
          <a:p>
            <a:r>
              <a:rPr lang="en-US" sz="1800" dirty="0"/>
              <a:t>List the references/documentation used which were not of your own creation (i.e., books, journal articles).</a:t>
            </a:r>
          </a:p>
        </p:txBody>
      </p:sp>
    </p:spTree>
    <p:extLst>
      <p:ext uri="{BB962C8B-B14F-4D97-AF65-F5344CB8AC3E}">
        <p14:creationId xmlns:p14="http://schemas.microsoft.com/office/powerpoint/2010/main" val="9571491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595</Words>
  <Application>Microsoft Macintosh PowerPoint</Application>
  <PresentationFormat>Custom</PresentationFormat>
  <Paragraphs>35</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This is your guide to putting together your presentation for the Sci &amp; Engineering Fair!  1. This slide needs to be deleted when you are finished.  2. Do not change the page size.  3. Do not change the font type.  4. Page titles should be bold, black, and 24 pt.  5. Page text should be 18 pt, not bold, and black.  6.  Do not change the size of the slides.  7. The slide background must be white – do not change.  8. The text color should be predominantly black.  9. You may use 10 pt. font for figure captions or photo credits.  10. Display &amp; Safety rules must be followed.  11. Do not add transitions or effects to your presentation.  12. Your presentation may not exceed 12 slides from start to finish. If you add slides to the presentation be sure to label the slide as a continuation from the previous slide, use 24 pt. bold title and 18 pt. body text.  13. You may add pictures of you doing your experiment in the methodology and procedures section.</vt:lpstr>
      <vt:lpstr>Project title goes here.</vt:lpstr>
      <vt:lpstr>What is the problem? </vt:lpstr>
      <vt:lpstr>What is your engineering goal?</vt:lpstr>
      <vt:lpstr>Methodology and Procedures </vt:lpstr>
      <vt:lpstr>Results </vt:lpstr>
      <vt:lpstr>Interpretation of Results</vt:lpstr>
      <vt:lpstr>Conclusions</vt:lpstr>
      <vt:lpstr>References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guide to putting together your presentation for the Sci &amp; Engineering Fair!  1. This slide needs to be deleted when you are finished.  2. Do not change the font type.  3. Page titles should be bold, black, and 24 pt.  4. Page text should be 18pt, not bold, and black.  5. </dc:title>
  <dc:creator>Microsoft Office User</dc:creator>
  <cp:lastModifiedBy>Microsoft Office User</cp:lastModifiedBy>
  <cp:revision>10</cp:revision>
  <dcterms:created xsi:type="dcterms:W3CDTF">2020-11-12T19:28:19Z</dcterms:created>
  <dcterms:modified xsi:type="dcterms:W3CDTF">2020-11-13T16:13:19Z</dcterms:modified>
</cp:coreProperties>
</file>